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CCFF"/>
    <a:srgbClr val="FF9933"/>
    <a:srgbClr val="008000"/>
    <a:srgbClr val="FFCCCC"/>
    <a:srgbClr val="FFCC99"/>
    <a:srgbClr val="CC6600"/>
    <a:srgbClr val="FFCC00"/>
    <a:srgbClr val="FF3399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6" d="100"/>
          <a:sy n="56" d="100"/>
        </p:scale>
        <p:origin x="-163" y="-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 rot="18900000">
            <a:off x="711053" y="746037"/>
            <a:ext cx="1047160" cy="1857253"/>
            <a:chOff x="776536" y="548680"/>
            <a:chExt cx="1368152" cy="2426568"/>
          </a:xfrm>
        </p:grpSpPr>
        <p:sp>
          <p:nvSpPr>
            <p:cNvPr id="30" name="円/楕円 29"/>
            <p:cNvSpPr/>
            <p:nvPr/>
          </p:nvSpPr>
          <p:spPr>
            <a:xfrm>
              <a:off x="871444" y="643588"/>
              <a:ext cx="1178336" cy="117833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388604" y="1854944"/>
              <a:ext cx="144016" cy="2059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371824" y="2002403"/>
              <a:ext cx="177576" cy="584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371824" y="2916803"/>
              <a:ext cx="177576" cy="584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371824" y="2053203"/>
              <a:ext cx="177576" cy="87174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ドーナツ 11"/>
            <p:cNvSpPr/>
            <p:nvPr/>
          </p:nvSpPr>
          <p:spPr>
            <a:xfrm>
              <a:off x="838424" y="610568"/>
              <a:ext cx="1244376" cy="1244376"/>
            </a:xfrm>
            <a:prstGeom prst="donut">
              <a:avLst>
                <a:gd name="adj" fmla="val 1069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ドーナツ 12"/>
            <p:cNvSpPr/>
            <p:nvPr/>
          </p:nvSpPr>
          <p:spPr>
            <a:xfrm>
              <a:off x="776536" y="548680"/>
              <a:ext cx="1368152" cy="1368152"/>
            </a:xfrm>
            <a:prstGeom prst="donut">
              <a:avLst>
                <a:gd name="adj" fmla="val 1069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156412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 rot="18900000">
            <a:off x="2604588" y="696190"/>
            <a:ext cx="1101324" cy="1953318"/>
            <a:chOff x="2256086" y="548680"/>
            <a:chExt cx="1368152" cy="2426568"/>
          </a:xfrm>
        </p:grpSpPr>
        <p:sp>
          <p:nvSpPr>
            <p:cNvPr id="31" name="円/楕円 30"/>
            <p:cNvSpPr/>
            <p:nvPr/>
          </p:nvSpPr>
          <p:spPr>
            <a:xfrm>
              <a:off x="2283684" y="576278"/>
              <a:ext cx="1312956" cy="131295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868154" y="1854944"/>
              <a:ext cx="144016" cy="2059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ドーナツ 14"/>
            <p:cNvSpPr/>
            <p:nvPr/>
          </p:nvSpPr>
          <p:spPr>
            <a:xfrm>
              <a:off x="2305274" y="597868"/>
              <a:ext cx="1269776" cy="1269776"/>
            </a:xfrm>
            <a:prstGeom prst="donut">
              <a:avLst>
                <a:gd name="adj" fmla="val 4543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ドーナツ 15"/>
            <p:cNvSpPr/>
            <p:nvPr/>
          </p:nvSpPr>
          <p:spPr>
            <a:xfrm>
              <a:off x="2256086" y="548680"/>
              <a:ext cx="1368152" cy="1368152"/>
            </a:xfrm>
            <a:prstGeom prst="donut">
              <a:avLst>
                <a:gd name="adj" fmla="val 5111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2839468" y="2009775"/>
              <a:ext cx="201389" cy="965473"/>
            </a:xfrm>
            <a:prstGeom prst="roundRect">
              <a:avLst>
                <a:gd name="adj" fmla="val 23987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315670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 rot="18900000">
            <a:off x="6314343" y="770083"/>
            <a:ext cx="1138018" cy="1883656"/>
            <a:chOff x="5189786" y="548680"/>
            <a:chExt cx="1368152" cy="2264576"/>
          </a:xfrm>
        </p:grpSpPr>
        <p:sp>
          <p:nvSpPr>
            <p:cNvPr id="32" name="円/楕円 31"/>
            <p:cNvSpPr/>
            <p:nvPr/>
          </p:nvSpPr>
          <p:spPr>
            <a:xfrm>
              <a:off x="5217382" y="581078"/>
              <a:ext cx="1312956" cy="131295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片側の 2 つの角を丸めた四角形 2"/>
            <p:cNvSpPr/>
            <p:nvPr/>
          </p:nvSpPr>
          <p:spPr>
            <a:xfrm rot="10800000">
              <a:off x="5776481" y="1866142"/>
              <a:ext cx="194759" cy="94711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片側の 2 つの角を丸めた四角形 3"/>
            <p:cNvSpPr/>
            <p:nvPr/>
          </p:nvSpPr>
          <p:spPr>
            <a:xfrm rot="10800000" flipH="1">
              <a:off x="5821358" y="1867644"/>
              <a:ext cx="105006" cy="90262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ドーナツ 23"/>
            <p:cNvSpPr/>
            <p:nvPr/>
          </p:nvSpPr>
          <p:spPr>
            <a:xfrm>
              <a:off x="5238974" y="597868"/>
              <a:ext cx="1269776" cy="1269776"/>
            </a:xfrm>
            <a:prstGeom prst="donut">
              <a:avLst>
                <a:gd name="adj" fmla="val 4543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ドーナツ 24"/>
            <p:cNvSpPr/>
            <p:nvPr/>
          </p:nvSpPr>
          <p:spPr>
            <a:xfrm>
              <a:off x="5189786" y="548680"/>
              <a:ext cx="1368152" cy="1368152"/>
            </a:xfrm>
            <a:prstGeom prst="donut">
              <a:avLst>
                <a:gd name="adj" fmla="val 5111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610564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/>
          <p:cNvGrpSpPr/>
          <p:nvPr/>
        </p:nvGrpSpPr>
        <p:grpSpPr>
          <a:xfrm rot="18900000">
            <a:off x="4501346" y="708547"/>
            <a:ext cx="1027373" cy="1919827"/>
            <a:chOff x="3833298" y="835824"/>
            <a:chExt cx="1169020" cy="2184520"/>
          </a:xfrm>
        </p:grpSpPr>
        <p:sp>
          <p:nvSpPr>
            <p:cNvPr id="5" name="角丸四角形 4"/>
            <p:cNvSpPr/>
            <p:nvPr/>
          </p:nvSpPr>
          <p:spPr>
            <a:xfrm>
              <a:off x="4386865" y="1927684"/>
              <a:ext cx="65037" cy="26632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16 5"/>
            <p:cNvSpPr/>
            <p:nvPr/>
          </p:nvSpPr>
          <p:spPr>
            <a:xfrm>
              <a:off x="3833298" y="835824"/>
              <a:ext cx="1169020" cy="1169020"/>
            </a:xfrm>
            <a:prstGeom prst="star16">
              <a:avLst>
                <a:gd name="adj" fmla="val 4800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970498" y="973024"/>
              <a:ext cx="894620" cy="89462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ドーナツ 17"/>
            <p:cNvSpPr/>
            <p:nvPr/>
          </p:nvSpPr>
          <p:spPr>
            <a:xfrm>
              <a:off x="3970498" y="973024"/>
              <a:ext cx="894620" cy="894620"/>
            </a:xfrm>
            <a:prstGeom prst="donut">
              <a:avLst>
                <a:gd name="adj" fmla="val 6009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ドーナツ 18"/>
            <p:cNvSpPr/>
            <p:nvPr/>
          </p:nvSpPr>
          <p:spPr>
            <a:xfrm>
              <a:off x="3940018" y="942544"/>
              <a:ext cx="955580" cy="955580"/>
            </a:xfrm>
            <a:prstGeom prst="donut">
              <a:avLst>
                <a:gd name="adj" fmla="val 5111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4345800" y="2096210"/>
              <a:ext cx="144016" cy="924134"/>
              <a:chOff x="4232920" y="2072149"/>
              <a:chExt cx="220339" cy="963549"/>
            </a:xfrm>
            <a:solidFill>
              <a:schemeClr val="bg1">
                <a:lumMod val="50000"/>
              </a:schemeClr>
            </a:solidFill>
          </p:grpSpPr>
          <p:sp>
            <p:nvSpPr>
              <p:cNvPr id="21" name="台形 20"/>
              <p:cNvSpPr/>
              <p:nvPr/>
            </p:nvSpPr>
            <p:spPr>
              <a:xfrm rot="16200000">
                <a:off x="3783148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1 つの角を丸めた四角形 21"/>
              <p:cNvSpPr/>
              <p:nvPr/>
            </p:nvSpPr>
            <p:spPr>
              <a:xfrm>
                <a:off x="4296924" y="2072774"/>
                <a:ext cx="89333" cy="962924"/>
              </a:xfrm>
              <a:prstGeom prst="round1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台形 22"/>
              <p:cNvSpPr/>
              <p:nvPr/>
            </p:nvSpPr>
            <p:spPr>
              <a:xfrm rot="5400000" flipH="1">
                <a:off x="3939483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円/楕円 35"/>
            <p:cNvSpPr/>
            <p:nvPr/>
          </p:nvSpPr>
          <p:spPr bwMode="auto">
            <a:xfrm>
              <a:off x="4547955" y="1159371"/>
              <a:ext cx="103511" cy="1035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 rot="18900000">
            <a:off x="8194538" y="772267"/>
            <a:ext cx="1110896" cy="1807294"/>
            <a:chOff x="6639576" y="1173225"/>
            <a:chExt cx="864096" cy="1405781"/>
          </a:xfrm>
        </p:grpSpPr>
        <p:sp>
          <p:nvSpPr>
            <p:cNvPr id="2" name="角丸四角形 1"/>
            <p:cNvSpPr/>
            <p:nvPr/>
          </p:nvSpPr>
          <p:spPr>
            <a:xfrm>
              <a:off x="7031752" y="1973995"/>
              <a:ext cx="88016" cy="21465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星 8 25"/>
            <p:cNvSpPr/>
            <p:nvPr/>
          </p:nvSpPr>
          <p:spPr>
            <a:xfrm>
              <a:off x="6639576" y="1173225"/>
              <a:ext cx="864096" cy="864096"/>
            </a:xfrm>
            <a:prstGeom prst="star8">
              <a:avLst>
                <a:gd name="adj" fmla="val 48247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星 8 26"/>
            <p:cNvSpPr/>
            <p:nvPr/>
          </p:nvSpPr>
          <p:spPr>
            <a:xfrm>
              <a:off x="6677477" y="1211127"/>
              <a:ext cx="788294" cy="788292"/>
            </a:xfrm>
            <a:prstGeom prst="star8">
              <a:avLst>
                <a:gd name="adj" fmla="val 4537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6749213" y="1282862"/>
              <a:ext cx="644822" cy="64482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7009599" y="2109056"/>
              <a:ext cx="132322" cy="469950"/>
            </a:xfrm>
            <a:prstGeom prst="roundRect">
              <a:avLst>
                <a:gd name="adj" fmla="val 31013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7141921" y="1419881"/>
              <a:ext cx="103511" cy="1035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 rot="18900000">
            <a:off x="711053" y="2696757"/>
            <a:ext cx="1047160" cy="1857253"/>
            <a:chOff x="776536" y="548680"/>
            <a:chExt cx="1368152" cy="2426568"/>
          </a:xfrm>
        </p:grpSpPr>
        <p:sp>
          <p:nvSpPr>
            <p:cNvPr id="78" name="円/楕円 77"/>
            <p:cNvSpPr/>
            <p:nvPr/>
          </p:nvSpPr>
          <p:spPr>
            <a:xfrm>
              <a:off x="871444" y="643588"/>
              <a:ext cx="1178336" cy="1178336"/>
            </a:xfrm>
            <a:prstGeom prst="ellipse">
              <a:avLst/>
            </a:prstGeom>
            <a:solidFill>
              <a:srgbClr val="99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388604" y="1854944"/>
              <a:ext cx="144016" cy="2059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1371824" y="2002403"/>
              <a:ext cx="177576" cy="5844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1371824" y="2916803"/>
              <a:ext cx="177576" cy="5844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1371824" y="2053203"/>
              <a:ext cx="177576" cy="871741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ドーナツ 82"/>
            <p:cNvSpPr/>
            <p:nvPr/>
          </p:nvSpPr>
          <p:spPr>
            <a:xfrm>
              <a:off x="838424" y="610568"/>
              <a:ext cx="1244376" cy="1244376"/>
            </a:xfrm>
            <a:prstGeom prst="donut">
              <a:avLst>
                <a:gd name="adj" fmla="val 10690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ドーナツ 83"/>
            <p:cNvSpPr/>
            <p:nvPr/>
          </p:nvSpPr>
          <p:spPr>
            <a:xfrm>
              <a:off x="776536" y="548680"/>
              <a:ext cx="1368152" cy="1368152"/>
            </a:xfrm>
            <a:prstGeom prst="donut">
              <a:avLst>
                <a:gd name="adj" fmla="val 1069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156412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/>
          <p:cNvGrpSpPr/>
          <p:nvPr/>
        </p:nvGrpSpPr>
        <p:grpSpPr>
          <a:xfrm rot="18900000">
            <a:off x="2604588" y="2646910"/>
            <a:ext cx="1101324" cy="1953318"/>
            <a:chOff x="2256086" y="548680"/>
            <a:chExt cx="1368152" cy="2426568"/>
          </a:xfrm>
        </p:grpSpPr>
        <p:sp>
          <p:nvSpPr>
            <p:cNvPr id="87" name="円/楕円 86"/>
            <p:cNvSpPr/>
            <p:nvPr/>
          </p:nvSpPr>
          <p:spPr>
            <a:xfrm>
              <a:off x="2283684" y="576278"/>
              <a:ext cx="1312956" cy="1312956"/>
            </a:xfrm>
            <a:prstGeom prst="ellipse">
              <a:avLst/>
            </a:prstGeom>
            <a:solidFill>
              <a:srgbClr val="99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868154" y="1854944"/>
              <a:ext cx="144016" cy="2059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ドーナツ 88"/>
            <p:cNvSpPr/>
            <p:nvPr/>
          </p:nvSpPr>
          <p:spPr>
            <a:xfrm>
              <a:off x="2305274" y="597868"/>
              <a:ext cx="1269776" cy="1269776"/>
            </a:xfrm>
            <a:prstGeom prst="donut">
              <a:avLst>
                <a:gd name="adj" fmla="val 454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ドーナツ 89"/>
            <p:cNvSpPr/>
            <p:nvPr/>
          </p:nvSpPr>
          <p:spPr>
            <a:xfrm>
              <a:off x="2256086" y="548680"/>
              <a:ext cx="1368152" cy="1368152"/>
            </a:xfrm>
            <a:prstGeom prst="donut">
              <a:avLst>
                <a:gd name="adj" fmla="val 5111"/>
              </a:avLst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角丸四角形 90"/>
            <p:cNvSpPr/>
            <p:nvPr/>
          </p:nvSpPr>
          <p:spPr>
            <a:xfrm>
              <a:off x="2839468" y="2009775"/>
              <a:ext cx="201389" cy="965473"/>
            </a:xfrm>
            <a:prstGeom prst="roundRect">
              <a:avLst>
                <a:gd name="adj" fmla="val 23987"/>
              </a:avLst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 bwMode="auto">
            <a:xfrm>
              <a:off x="315670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/>
          <p:cNvGrpSpPr/>
          <p:nvPr/>
        </p:nvGrpSpPr>
        <p:grpSpPr>
          <a:xfrm rot="18900000">
            <a:off x="6314343" y="2720803"/>
            <a:ext cx="1138018" cy="1883656"/>
            <a:chOff x="5189786" y="548680"/>
            <a:chExt cx="1368152" cy="2264576"/>
          </a:xfrm>
        </p:grpSpPr>
        <p:sp>
          <p:nvSpPr>
            <p:cNvPr id="94" name="円/楕円 93"/>
            <p:cNvSpPr/>
            <p:nvPr/>
          </p:nvSpPr>
          <p:spPr>
            <a:xfrm>
              <a:off x="5217382" y="581078"/>
              <a:ext cx="1312956" cy="1312956"/>
            </a:xfrm>
            <a:prstGeom prst="ellipse">
              <a:avLst/>
            </a:prstGeom>
            <a:solidFill>
              <a:srgbClr val="99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片側の 2 つの角を丸めた四角形 94"/>
            <p:cNvSpPr/>
            <p:nvPr/>
          </p:nvSpPr>
          <p:spPr>
            <a:xfrm rot="10800000">
              <a:off x="5776481" y="1866142"/>
              <a:ext cx="194759" cy="94711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片側の 2 つの角を丸めた四角形 95"/>
            <p:cNvSpPr/>
            <p:nvPr/>
          </p:nvSpPr>
          <p:spPr>
            <a:xfrm rot="10800000" flipH="1">
              <a:off x="5821358" y="1867644"/>
              <a:ext cx="105006" cy="90262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ドーナツ 96"/>
            <p:cNvSpPr/>
            <p:nvPr/>
          </p:nvSpPr>
          <p:spPr>
            <a:xfrm>
              <a:off x="5238974" y="597868"/>
              <a:ext cx="1269776" cy="1269776"/>
            </a:xfrm>
            <a:prstGeom prst="donut">
              <a:avLst>
                <a:gd name="adj" fmla="val 4543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ドーナツ 97"/>
            <p:cNvSpPr/>
            <p:nvPr/>
          </p:nvSpPr>
          <p:spPr>
            <a:xfrm>
              <a:off x="5189786" y="548680"/>
              <a:ext cx="1368152" cy="1368152"/>
            </a:xfrm>
            <a:prstGeom prst="donut">
              <a:avLst>
                <a:gd name="adj" fmla="val 5111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円/楕円 98"/>
            <p:cNvSpPr/>
            <p:nvPr/>
          </p:nvSpPr>
          <p:spPr bwMode="auto">
            <a:xfrm>
              <a:off x="610564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 rot="18900000">
            <a:off x="4501346" y="2659267"/>
            <a:ext cx="1027373" cy="1919827"/>
            <a:chOff x="3833298" y="835824"/>
            <a:chExt cx="1169020" cy="2184520"/>
          </a:xfrm>
        </p:grpSpPr>
        <p:sp>
          <p:nvSpPr>
            <p:cNvPr id="101" name="角丸四角形 100"/>
            <p:cNvSpPr/>
            <p:nvPr/>
          </p:nvSpPr>
          <p:spPr>
            <a:xfrm>
              <a:off x="4386865" y="1927684"/>
              <a:ext cx="65037" cy="26632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星 16 101"/>
            <p:cNvSpPr/>
            <p:nvPr/>
          </p:nvSpPr>
          <p:spPr>
            <a:xfrm>
              <a:off x="3833298" y="835824"/>
              <a:ext cx="1169020" cy="1169020"/>
            </a:xfrm>
            <a:prstGeom prst="star16">
              <a:avLst>
                <a:gd name="adj" fmla="val 48004"/>
              </a:avLst>
            </a:prstGeom>
            <a:solidFill>
              <a:srgbClr val="008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3970498" y="973024"/>
              <a:ext cx="894620" cy="894620"/>
            </a:xfrm>
            <a:prstGeom prst="ellipse">
              <a:avLst/>
            </a:prstGeom>
            <a:solidFill>
              <a:srgbClr val="99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ドーナツ 103"/>
            <p:cNvSpPr/>
            <p:nvPr/>
          </p:nvSpPr>
          <p:spPr>
            <a:xfrm>
              <a:off x="3970498" y="973024"/>
              <a:ext cx="894620" cy="894620"/>
            </a:xfrm>
            <a:prstGeom prst="donut">
              <a:avLst>
                <a:gd name="adj" fmla="val 6009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ドーナツ 104"/>
            <p:cNvSpPr/>
            <p:nvPr/>
          </p:nvSpPr>
          <p:spPr>
            <a:xfrm>
              <a:off x="3940018" y="942544"/>
              <a:ext cx="955580" cy="955580"/>
            </a:xfrm>
            <a:prstGeom prst="donut">
              <a:avLst>
                <a:gd name="adj" fmla="val 5111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008000"/>
                </a:solidFill>
              </a:endParaRPr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4345800" y="2096210"/>
              <a:ext cx="144016" cy="924134"/>
              <a:chOff x="4232920" y="2072149"/>
              <a:chExt cx="220339" cy="963549"/>
            </a:xfrm>
            <a:solidFill>
              <a:schemeClr val="bg1">
                <a:lumMod val="50000"/>
              </a:schemeClr>
            </a:solidFill>
          </p:grpSpPr>
          <p:sp>
            <p:nvSpPr>
              <p:cNvPr id="108" name="台形 107"/>
              <p:cNvSpPr/>
              <p:nvPr/>
            </p:nvSpPr>
            <p:spPr>
              <a:xfrm rot="16200000">
                <a:off x="3783148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1 つの角を丸めた四角形 108"/>
              <p:cNvSpPr/>
              <p:nvPr/>
            </p:nvSpPr>
            <p:spPr>
              <a:xfrm>
                <a:off x="4296924" y="2072774"/>
                <a:ext cx="89333" cy="962924"/>
              </a:xfrm>
              <a:prstGeom prst="round1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台形 109"/>
              <p:cNvSpPr/>
              <p:nvPr/>
            </p:nvSpPr>
            <p:spPr>
              <a:xfrm rot="5400000" flipH="1">
                <a:off x="3939483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円/楕円 106"/>
            <p:cNvSpPr/>
            <p:nvPr/>
          </p:nvSpPr>
          <p:spPr bwMode="auto">
            <a:xfrm>
              <a:off x="4547955" y="1159371"/>
              <a:ext cx="103511" cy="1035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/>
          <p:cNvGrpSpPr/>
          <p:nvPr/>
        </p:nvGrpSpPr>
        <p:grpSpPr>
          <a:xfrm rot="18900000">
            <a:off x="8194538" y="2722987"/>
            <a:ext cx="1110896" cy="1807294"/>
            <a:chOff x="6639576" y="1173225"/>
            <a:chExt cx="864096" cy="1405781"/>
          </a:xfrm>
        </p:grpSpPr>
        <p:sp>
          <p:nvSpPr>
            <p:cNvPr id="112" name="角丸四角形 111"/>
            <p:cNvSpPr/>
            <p:nvPr/>
          </p:nvSpPr>
          <p:spPr>
            <a:xfrm>
              <a:off x="7031752" y="1973995"/>
              <a:ext cx="88016" cy="21465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星 8 112"/>
            <p:cNvSpPr/>
            <p:nvPr/>
          </p:nvSpPr>
          <p:spPr>
            <a:xfrm>
              <a:off x="6639576" y="1173225"/>
              <a:ext cx="864096" cy="864096"/>
            </a:xfrm>
            <a:prstGeom prst="star8">
              <a:avLst>
                <a:gd name="adj" fmla="val 48247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星 8 113"/>
            <p:cNvSpPr/>
            <p:nvPr/>
          </p:nvSpPr>
          <p:spPr>
            <a:xfrm>
              <a:off x="6677477" y="1211127"/>
              <a:ext cx="788294" cy="788292"/>
            </a:xfrm>
            <a:prstGeom prst="star8">
              <a:avLst>
                <a:gd name="adj" fmla="val 45376"/>
              </a:avLst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6749213" y="1282862"/>
              <a:ext cx="644822" cy="644822"/>
            </a:xfrm>
            <a:prstGeom prst="ellipse">
              <a:avLst/>
            </a:prstGeom>
            <a:solidFill>
              <a:srgbClr val="99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7009599" y="2109056"/>
              <a:ext cx="132322" cy="469950"/>
            </a:xfrm>
            <a:prstGeom prst="roundRect">
              <a:avLst>
                <a:gd name="adj" fmla="val 31013"/>
              </a:avLst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 bwMode="auto">
            <a:xfrm>
              <a:off x="7141921" y="1419881"/>
              <a:ext cx="103511" cy="1035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9" name="グループ化 158"/>
          <p:cNvGrpSpPr/>
          <p:nvPr/>
        </p:nvGrpSpPr>
        <p:grpSpPr>
          <a:xfrm>
            <a:off x="424642" y="4766112"/>
            <a:ext cx="1518771" cy="1537116"/>
            <a:chOff x="424642" y="4766112"/>
            <a:chExt cx="1518771" cy="1537116"/>
          </a:xfrm>
        </p:grpSpPr>
        <p:sp>
          <p:nvSpPr>
            <p:cNvPr id="119" name="円/楕円 118"/>
            <p:cNvSpPr/>
            <p:nvPr/>
          </p:nvSpPr>
          <p:spPr>
            <a:xfrm rot="18900000">
              <a:off x="497283" y="4838753"/>
              <a:ext cx="901878" cy="90187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>
            <a:xfrm rot="18900000">
              <a:off x="1285559" y="5603346"/>
              <a:ext cx="110227" cy="15759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>
            <a:xfrm rot="18900000">
              <a:off x="1312619" y="5699680"/>
              <a:ext cx="135914" cy="4473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正方形/長方形 121"/>
            <p:cNvSpPr/>
            <p:nvPr/>
          </p:nvSpPr>
          <p:spPr>
            <a:xfrm rot="18900000">
              <a:off x="1807499" y="6194560"/>
              <a:ext cx="135914" cy="4473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正方形/長方形 122"/>
            <p:cNvSpPr/>
            <p:nvPr/>
          </p:nvSpPr>
          <p:spPr>
            <a:xfrm rot="18900000">
              <a:off x="1560193" y="5636013"/>
              <a:ext cx="135914" cy="667215"/>
            </a:xfrm>
            <a:prstGeom prst="rect">
              <a:avLst/>
            </a:prstGeom>
            <a:gradFill flip="none"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ドーナツ 123"/>
            <p:cNvSpPr/>
            <p:nvPr/>
          </p:nvSpPr>
          <p:spPr>
            <a:xfrm rot="18900000">
              <a:off x="472010" y="4813480"/>
              <a:ext cx="952424" cy="952424"/>
            </a:xfrm>
            <a:prstGeom prst="donut">
              <a:avLst>
                <a:gd name="adj" fmla="val 1069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5" name="ドーナツ 124"/>
            <p:cNvSpPr/>
            <p:nvPr/>
          </p:nvSpPr>
          <p:spPr>
            <a:xfrm rot="18900000">
              <a:off x="424642" y="4766112"/>
              <a:ext cx="1047160" cy="1047160"/>
            </a:xfrm>
            <a:prstGeom prst="donut">
              <a:avLst>
                <a:gd name="adj" fmla="val 1069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0" name="グループ化 159"/>
          <p:cNvGrpSpPr/>
          <p:nvPr/>
        </p:nvGrpSpPr>
        <p:grpSpPr>
          <a:xfrm>
            <a:off x="2303362" y="4722402"/>
            <a:ext cx="1348772" cy="1656304"/>
            <a:chOff x="2303362" y="4722402"/>
            <a:chExt cx="1348772" cy="1656304"/>
          </a:xfrm>
        </p:grpSpPr>
        <p:sp>
          <p:nvSpPr>
            <p:cNvPr id="128" name="円/楕円 127"/>
            <p:cNvSpPr/>
            <p:nvPr/>
          </p:nvSpPr>
          <p:spPr>
            <a:xfrm rot="18900000">
              <a:off x="2325578" y="4744617"/>
              <a:ext cx="1056893" cy="105689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>
            <a:xfrm rot="18900000">
              <a:off x="3208810" y="5602940"/>
              <a:ext cx="115929" cy="165747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ドーナツ 129"/>
            <p:cNvSpPr/>
            <p:nvPr/>
          </p:nvSpPr>
          <p:spPr>
            <a:xfrm rot="18900000">
              <a:off x="2342957" y="4761997"/>
              <a:ext cx="1022134" cy="1022133"/>
            </a:xfrm>
            <a:prstGeom prst="donut">
              <a:avLst>
                <a:gd name="adj" fmla="val 4543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1" name="ドーナツ 130"/>
            <p:cNvSpPr/>
            <p:nvPr/>
          </p:nvSpPr>
          <p:spPr>
            <a:xfrm rot="18900000">
              <a:off x="2303362" y="4722402"/>
              <a:ext cx="1101324" cy="1101323"/>
            </a:xfrm>
            <a:prstGeom prst="donut">
              <a:avLst>
                <a:gd name="adj" fmla="val 5111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2" name="角丸四角形 131"/>
            <p:cNvSpPr/>
            <p:nvPr/>
          </p:nvSpPr>
          <p:spPr>
            <a:xfrm rot="18900000">
              <a:off x="3490022" y="5601528"/>
              <a:ext cx="162112" cy="777178"/>
            </a:xfrm>
            <a:prstGeom prst="roundRect">
              <a:avLst>
                <a:gd name="adj" fmla="val 23987"/>
              </a:avLst>
            </a:prstGeom>
            <a:gradFill flip="none"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6050720" y="4780719"/>
            <a:ext cx="1301074" cy="1613977"/>
            <a:chOff x="6050720" y="4780719"/>
            <a:chExt cx="1301074" cy="1613977"/>
          </a:xfrm>
        </p:grpSpPr>
        <p:sp>
          <p:nvSpPr>
            <p:cNvPr id="135" name="円/楕円 134"/>
            <p:cNvSpPr/>
            <p:nvPr/>
          </p:nvSpPr>
          <p:spPr>
            <a:xfrm rot="18900000">
              <a:off x="6076498" y="4806499"/>
              <a:ext cx="1092106" cy="109210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片側の 2 つの角を丸めた四角形 135"/>
            <p:cNvSpPr/>
            <p:nvPr/>
          </p:nvSpPr>
          <p:spPr>
            <a:xfrm rot="8100000">
              <a:off x="7189795" y="5606894"/>
              <a:ext cx="161999" cy="787802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23000">
                  <a:schemeClr val="tx1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片側の 2 つの角を丸めた四角形 136"/>
            <p:cNvSpPr/>
            <p:nvPr/>
          </p:nvSpPr>
          <p:spPr>
            <a:xfrm rot="8100000" flipH="1">
              <a:off x="7214924" y="5613196"/>
              <a:ext cx="87343" cy="750799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ドーナツ 137"/>
            <p:cNvSpPr/>
            <p:nvPr/>
          </p:nvSpPr>
          <p:spPr>
            <a:xfrm rot="18900000">
              <a:off x="6091634" y="4821633"/>
              <a:ext cx="1056190" cy="1056189"/>
            </a:xfrm>
            <a:prstGeom prst="donut">
              <a:avLst>
                <a:gd name="adj" fmla="val 4543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ドーナツ 138"/>
            <p:cNvSpPr/>
            <p:nvPr/>
          </p:nvSpPr>
          <p:spPr>
            <a:xfrm rot="18900000">
              <a:off x="6050720" y="4780719"/>
              <a:ext cx="1138018" cy="1138018"/>
            </a:xfrm>
            <a:prstGeom prst="donut">
              <a:avLst>
                <a:gd name="adj" fmla="val 5111"/>
              </a:avLst>
            </a:prstGeom>
            <a:gradFill>
              <a:gsLst>
                <a:gs pos="23000">
                  <a:schemeClr val="tx1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グループ化 160"/>
          <p:cNvGrpSpPr/>
          <p:nvPr/>
        </p:nvGrpSpPr>
        <p:grpSpPr>
          <a:xfrm>
            <a:off x="4185816" y="4740684"/>
            <a:ext cx="1284119" cy="1626916"/>
            <a:chOff x="4185816" y="4740684"/>
            <a:chExt cx="1284119" cy="1626916"/>
          </a:xfrm>
        </p:grpSpPr>
        <p:sp>
          <p:nvSpPr>
            <p:cNvPr id="142" name="角丸四角形 141"/>
            <p:cNvSpPr/>
            <p:nvPr/>
          </p:nvSpPr>
          <p:spPr>
            <a:xfrm rot="18900000">
              <a:off x="5069937" y="5534396"/>
              <a:ext cx="57157" cy="23405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星 16 142"/>
            <p:cNvSpPr/>
            <p:nvPr/>
          </p:nvSpPr>
          <p:spPr>
            <a:xfrm rot="18900000">
              <a:off x="4185816" y="4740684"/>
              <a:ext cx="1027373" cy="1027373"/>
            </a:xfrm>
            <a:prstGeom prst="star16">
              <a:avLst>
                <a:gd name="adj" fmla="val 48004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 rot="18900000">
              <a:off x="4306392" y="4861260"/>
              <a:ext cx="786221" cy="7862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ドーナツ 144"/>
            <p:cNvSpPr/>
            <p:nvPr/>
          </p:nvSpPr>
          <p:spPr>
            <a:xfrm rot="18900000">
              <a:off x="4306392" y="4861260"/>
              <a:ext cx="786221" cy="786221"/>
            </a:xfrm>
            <a:prstGeom prst="donut">
              <a:avLst>
                <a:gd name="adj" fmla="val 6009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6" name="ドーナツ 145"/>
            <p:cNvSpPr/>
            <p:nvPr/>
          </p:nvSpPr>
          <p:spPr>
            <a:xfrm rot="18900000">
              <a:off x="4279605" y="4834473"/>
              <a:ext cx="839795" cy="839795"/>
            </a:xfrm>
            <a:prstGeom prst="donut">
              <a:avLst>
                <a:gd name="adj" fmla="val 5111"/>
              </a:avLst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rgbClr val="7D849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47" name="グループ化 146"/>
            <p:cNvGrpSpPr/>
            <p:nvPr/>
          </p:nvGrpSpPr>
          <p:grpSpPr>
            <a:xfrm rot="18900000">
              <a:off x="5343369" y="5555441"/>
              <a:ext cx="126566" cy="812159"/>
              <a:chOff x="4232920" y="2072149"/>
              <a:chExt cx="220339" cy="963549"/>
            </a:xfrm>
            <a:solidFill>
              <a:schemeClr val="bg1">
                <a:lumMod val="50000"/>
              </a:schemeClr>
            </a:solidFill>
          </p:grpSpPr>
          <p:sp>
            <p:nvSpPr>
              <p:cNvPr id="149" name="台形 148"/>
              <p:cNvSpPr/>
              <p:nvPr/>
            </p:nvSpPr>
            <p:spPr>
              <a:xfrm rot="16200000">
                <a:off x="3783148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1 つの角を丸めた四角形 149"/>
              <p:cNvSpPr/>
              <p:nvPr/>
            </p:nvSpPr>
            <p:spPr>
              <a:xfrm>
                <a:off x="4296924" y="2072774"/>
                <a:ext cx="89333" cy="962924"/>
              </a:xfrm>
              <a:prstGeom prst="round1Rect">
                <a:avLst/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台形 150"/>
              <p:cNvSpPr/>
              <p:nvPr/>
            </p:nvSpPr>
            <p:spPr>
              <a:xfrm rot="5400000" flipH="1">
                <a:off x="3939483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3" name="グループ化 162"/>
          <p:cNvGrpSpPr/>
          <p:nvPr/>
        </p:nvGrpSpPr>
        <p:grpSpPr>
          <a:xfrm>
            <a:off x="7948324" y="4775692"/>
            <a:ext cx="1315846" cy="1525356"/>
            <a:chOff x="7948324" y="4775692"/>
            <a:chExt cx="1315846" cy="1525356"/>
          </a:xfrm>
        </p:grpSpPr>
        <p:sp>
          <p:nvSpPr>
            <p:cNvPr id="153" name="角丸四角形 152"/>
            <p:cNvSpPr/>
            <p:nvPr/>
          </p:nvSpPr>
          <p:spPr>
            <a:xfrm rot="18900000">
              <a:off x="8883717" y="5622159"/>
              <a:ext cx="113155" cy="27596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星 8 153"/>
            <p:cNvSpPr/>
            <p:nvPr/>
          </p:nvSpPr>
          <p:spPr>
            <a:xfrm rot="18900000">
              <a:off x="7948324" y="4775692"/>
              <a:ext cx="1110896" cy="1110895"/>
            </a:xfrm>
            <a:prstGeom prst="star8">
              <a:avLst>
                <a:gd name="adj" fmla="val 48247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星 8 154"/>
            <p:cNvSpPr/>
            <p:nvPr/>
          </p:nvSpPr>
          <p:spPr>
            <a:xfrm rot="18900000">
              <a:off x="7997050" y="4824420"/>
              <a:ext cx="1013444" cy="1013441"/>
            </a:xfrm>
            <a:prstGeom prst="star8">
              <a:avLst>
                <a:gd name="adj" fmla="val 4537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 rot="18900000">
              <a:off x="8089275" y="4916643"/>
              <a:ext cx="828994" cy="82899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角丸四角形 156"/>
            <p:cNvSpPr/>
            <p:nvPr/>
          </p:nvSpPr>
          <p:spPr>
            <a:xfrm rot="18900000">
              <a:off x="9094055" y="5696873"/>
              <a:ext cx="170115" cy="604175"/>
            </a:xfrm>
            <a:prstGeom prst="roundRect">
              <a:avLst>
                <a:gd name="adj" fmla="val 31013"/>
              </a:avLst>
            </a:prstGeom>
            <a:gradFill flip="none"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711053" y="746037"/>
            <a:ext cx="1047160" cy="1857253"/>
            <a:chOff x="776536" y="548680"/>
            <a:chExt cx="1368152" cy="2426568"/>
          </a:xfrm>
        </p:grpSpPr>
        <p:sp>
          <p:nvSpPr>
            <p:cNvPr id="30" name="円/楕円 29"/>
            <p:cNvSpPr/>
            <p:nvPr/>
          </p:nvSpPr>
          <p:spPr>
            <a:xfrm>
              <a:off x="871444" y="643588"/>
              <a:ext cx="1178336" cy="117833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388604" y="1854944"/>
              <a:ext cx="144016" cy="2059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371824" y="2002403"/>
              <a:ext cx="177576" cy="584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371824" y="2916803"/>
              <a:ext cx="177576" cy="584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371824" y="2053203"/>
              <a:ext cx="177576" cy="8717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ドーナツ 11"/>
            <p:cNvSpPr/>
            <p:nvPr/>
          </p:nvSpPr>
          <p:spPr>
            <a:xfrm>
              <a:off x="838424" y="610568"/>
              <a:ext cx="1244376" cy="1244376"/>
            </a:xfrm>
            <a:prstGeom prst="donut">
              <a:avLst>
                <a:gd name="adj" fmla="val 1069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ドーナツ 12"/>
            <p:cNvSpPr/>
            <p:nvPr/>
          </p:nvSpPr>
          <p:spPr>
            <a:xfrm>
              <a:off x="776536" y="548680"/>
              <a:ext cx="1368152" cy="1368152"/>
            </a:xfrm>
            <a:prstGeom prst="donut">
              <a:avLst>
                <a:gd name="adj" fmla="val 1069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156412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2604588" y="696190"/>
            <a:ext cx="1101324" cy="1953318"/>
            <a:chOff x="2256086" y="548680"/>
            <a:chExt cx="1368152" cy="2426568"/>
          </a:xfrm>
        </p:grpSpPr>
        <p:sp>
          <p:nvSpPr>
            <p:cNvPr id="31" name="円/楕円 30"/>
            <p:cNvSpPr/>
            <p:nvPr/>
          </p:nvSpPr>
          <p:spPr>
            <a:xfrm>
              <a:off x="2283684" y="576278"/>
              <a:ext cx="1312956" cy="131295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868154" y="1854944"/>
              <a:ext cx="144016" cy="2059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ドーナツ 14"/>
            <p:cNvSpPr/>
            <p:nvPr/>
          </p:nvSpPr>
          <p:spPr>
            <a:xfrm>
              <a:off x="2305274" y="597868"/>
              <a:ext cx="1269776" cy="1269776"/>
            </a:xfrm>
            <a:prstGeom prst="donut">
              <a:avLst>
                <a:gd name="adj" fmla="val 4543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ドーナツ 15"/>
            <p:cNvSpPr/>
            <p:nvPr/>
          </p:nvSpPr>
          <p:spPr>
            <a:xfrm>
              <a:off x="2256086" y="548680"/>
              <a:ext cx="1368152" cy="1368152"/>
            </a:xfrm>
            <a:prstGeom prst="donut">
              <a:avLst>
                <a:gd name="adj" fmla="val 5111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2839468" y="2009775"/>
              <a:ext cx="201389" cy="965473"/>
            </a:xfrm>
            <a:prstGeom prst="roundRect">
              <a:avLst>
                <a:gd name="adj" fmla="val 23987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315670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6314343" y="770083"/>
            <a:ext cx="1138018" cy="1883656"/>
            <a:chOff x="5189786" y="548680"/>
            <a:chExt cx="1368152" cy="2264576"/>
          </a:xfrm>
        </p:grpSpPr>
        <p:sp>
          <p:nvSpPr>
            <p:cNvPr id="32" name="円/楕円 31"/>
            <p:cNvSpPr/>
            <p:nvPr/>
          </p:nvSpPr>
          <p:spPr>
            <a:xfrm>
              <a:off x="5217382" y="581078"/>
              <a:ext cx="1312956" cy="131295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片側の 2 つの角を丸めた四角形 2"/>
            <p:cNvSpPr/>
            <p:nvPr/>
          </p:nvSpPr>
          <p:spPr>
            <a:xfrm rot="10800000">
              <a:off x="5776481" y="1866142"/>
              <a:ext cx="194759" cy="94711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片側の 2 つの角を丸めた四角形 3"/>
            <p:cNvSpPr/>
            <p:nvPr/>
          </p:nvSpPr>
          <p:spPr>
            <a:xfrm rot="10800000" flipH="1">
              <a:off x="5821358" y="1867644"/>
              <a:ext cx="105006" cy="90262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ドーナツ 23"/>
            <p:cNvSpPr/>
            <p:nvPr/>
          </p:nvSpPr>
          <p:spPr>
            <a:xfrm>
              <a:off x="5238974" y="597868"/>
              <a:ext cx="1269776" cy="1269776"/>
            </a:xfrm>
            <a:prstGeom prst="donut">
              <a:avLst>
                <a:gd name="adj" fmla="val 4543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ドーナツ 24"/>
            <p:cNvSpPr/>
            <p:nvPr/>
          </p:nvSpPr>
          <p:spPr>
            <a:xfrm>
              <a:off x="5189786" y="548680"/>
              <a:ext cx="1368152" cy="1368152"/>
            </a:xfrm>
            <a:prstGeom prst="donut">
              <a:avLst>
                <a:gd name="adj" fmla="val 511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610564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4501346" y="708547"/>
            <a:ext cx="1027373" cy="1919827"/>
            <a:chOff x="3833298" y="835824"/>
            <a:chExt cx="1169020" cy="2184520"/>
          </a:xfrm>
        </p:grpSpPr>
        <p:sp>
          <p:nvSpPr>
            <p:cNvPr id="5" name="角丸四角形 4"/>
            <p:cNvSpPr/>
            <p:nvPr/>
          </p:nvSpPr>
          <p:spPr>
            <a:xfrm>
              <a:off x="4386865" y="1927684"/>
              <a:ext cx="65037" cy="26632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16 5"/>
            <p:cNvSpPr/>
            <p:nvPr/>
          </p:nvSpPr>
          <p:spPr>
            <a:xfrm>
              <a:off x="3833298" y="835824"/>
              <a:ext cx="1169020" cy="1169020"/>
            </a:xfrm>
            <a:prstGeom prst="star16">
              <a:avLst>
                <a:gd name="adj" fmla="val 4800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970498" y="973024"/>
              <a:ext cx="894620" cy="89462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ドーナツ 17"/>
            <p:cNvSpPr/>
            <p:nvPr/>
          </p:nvSpPr>
          <p:spPr>
            <a:xfrm>
              <a:off x="3970498" y="973024"/>
              <a:ext cx="894620" cy="894620"/>
            </a:xfrm>
            <a:prstGeom prst="donut">
              <a:avLst>
                <a:gd name="adj" fmla="val 6009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ドーナツ 18"/>
            <p:cNvSpPr/>
            <p:nvPr/>
          </p:nvSpPr>
          <p:spPr>
            <a:xfrm>
              <a:off x="3940018" y="942544"/>
              <a:ext cx="955580" cy="955580"/>
            </a:xfrm>
            <a:prstGeom prst="donut">
              <a:avLst>
                <a:gd name="adj" fmla="val 5111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4345800" y="2096210"/>
              <a:ext cx="144016" cy="924134"/>
              <a:chOff x="4232920" y="2072149"/>
              <a:chExt cx="220339" cy="963549"/>
            </a:xfrm>
            <a:solidFill>
              <a:schemeClr val="bg1">
                <a:lumMod val="50000"/>
              </a:schemeClr>
            </a:solidFill>
          </p:grpSpPr>
          <p:sp>
            <p:nvSpPr>
              <p:cNvPr id="21" name="台形 20"/>
              <p:cNvSpPr/>
              <p:nvPr/>
            </p:nvSpPr>
            <p:spPr>
              <a:xfrm rot="16200000">
                <a:off x="3783148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1 つの角を丸めた四角形 21"/>
              <p:cNvSpPr/>
              <p:nvPr/>
            </p:nvSpPr>
            <p:spPr>
              <a:xfrm>
                <a:off x="4296924" y="2072774"/>
                <a:ext cx="89333" cy="962924"/>
              </a:xfrm>
              <a:prstGeom prst="round1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台形 22"/>
              <p:cNvSpPr/>
              <p:nvPr/>
            </p:nvSpPr>
            <p:spPr>
              <a:xfrm rot="5400000" flipH="1">
                <a:off x="3939483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円/楕円 35"/>
            <p:cNvSpPr/>
            <p:nvPr/>
          </p:nvSpPr>
          <p:spPr bwMode="auto">
            <a:xfrm>
              <a:off x="4547955" y="1159371"/>
              <a:ext cx="103511" cy="1035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8194538" y="772267"/>
            <a:ext cx="1110896" cy="1807294"/>
            <a:chOff x="6639576" y="1173225"/>
            <a:chExt cx="864096" cy="1405781"/>
          </a:xfrm>
        </p:grpSpPr>
        <p:sp>
          <p:nvSpPr>
            <p:cNvPr id="2" name="角丸四角形 1"/>
            <p:cNvSpPr/>
            <p:nvPr/>
          </p:nvSpPr>
          <p:spPr>
            <a:xfrm>
              <a:off x="7031752" y="1973995"/>
              <a:ext cx="88016" cy="21465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星 8 25"/>
            <p:cNvSpPr/>
            <p:nvPr/>
          </p:nvSpPr>
          <p:spPr>
            <a:xfrm>
              <a:off x="6639576" y="1173225"/>
              <a:ext cx="864096" cy="864096"/>
            </a:xfrm>
            <a:prstGeom prst="star8">
              <a:avLst>
                <a:gd name="adj" fmla="val 4824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星 8 26"/>
            <p:cNvSpPr/>
            <p:nvPr/>
          </p:nvSpPr>
          <p:spPr>
            <a:xfrm>
              <a:off x="6677477" y="1211127"/>
              <a:ext cx="788294" cy="788292"/>
            </a:xfrm>
            <a:prstGeom prst="star8">
              <a:avLst>
                <a:gd name="adj" fmla="val 4537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6749213" y="1282862"/>
              <a:ext cx="644822" cy="6448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7009599" y="2109056"/>
              <a:ext cx="132322" cy="469950"/>
            </a:xfrm>
            <a:prstGeom prst="roundRect">
              <a:avLst>
                <a:gd name="adj" fmla="val 31013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7141921" y="1419881"/>
              <a:ext cx="103511" cy="1035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711053" y="2696757"/>
            <a:ext cx="1047160" cy="1857253"/>
            <a:chOff x="776536" y="548680"/>
            <a:chExt cx="1368152" cy="2426568"/>
          </a:xfrm>
        </p:grpSpPr>
        <p:sp>
          <p:nvSpPr>
            <p:cNvPr id="78" name="円/楕円 77"/>
            <p:cNvSpPr/>
            <p:nvPr/>
          </p:nvSpPr>
          <p:spPr>
            <a:xfrm>
              <a:off x="871444" y="643588"/>
              <a:ext cx="1178336" cy="117833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388604" y="1854944"/>
              <a:ext cx="144016" cy="2059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1371824" y="2002403"/>
              <a:ext cx="177576" cy="5844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1371824" y="2916803"/>
              <a:ext cx="177576" cy="5844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1371824" y="2053203"/>
              <a:ext cx="177576" cy="87174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ドーナツ 82"/>
            <p:cNvSpPr/>
            <p:nvPr/>
          </p:nvSpPr>
          <p:spPr>
            <a:xfrm>
              <a:off x="838424" y="610568"/>
              <a:ext cx="1244376" cy="1244376"/>
            </a:xfrm>
            <a:prstGeom prst="donut">
              <a:avLst>
                <a:gd name="adj" fmla="val 10690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ドーナツ 83"/>
            <p:cNvSpPr/>
            <p:nvPr/>
          </p:nvSpPr>
          <p:spPr>
            <a:xfrm>
              <a:off x="776536" y="548680"/>
              <a:ext cx="1368152" cy="1368152"/>
            </a:xfrm>
            <a:prstGeom prst="donut">
              <a:avLst>
                <a:gd name="adj" fmla="val 10690"/>
              </a:avLst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156412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2604588" y="2646910"/>
            <a:ext cx="1101324" cy="1953318"/>
            <a:chOff x="2256086" y="548680"/>
            <a:chExt cx="1368152" cy="2426568"/>
          </a:xfrm>
        </p:grpSpPr>
        <p:sp>
          <p:nvSpPr>
            <p:cNvPr id="87" name="円/楕円 86"/>
            <p:cNvSpPr/>
            <p:nvPr/>
          </p:nvSpPr>
          <p:spPr>
            <a:xfrm>
              <a:off x="2283684" y="576278"/>
              <a:ext cx="1312956" cy="131295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868154" y="1854944"/>
              <a:ext cx="144016" cy="2059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ドーナツ 88"/>
            <p:cNvSpPr/>
            <p:nvPr/>
          </p:nvSpPr>
          <p:spPr>
            <a:xfrm>
              <a:off x="2305274" y="597868"/>
              <a:ext cx="1269776" cy="1269776"/>
            </a:xfrm>
            <a:prstGeom prst="donut">
              <a:avLst>
                <a:gd name="adj" fmla="val 4543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ドーナツ 89"/>
            <p:cNvSpPr/>
            <p:nvPr/>
          </p:nvSpPr>
          <p:spPr>
            <a:xfrm>
              <a:off x="2256086" y="548680"/>
              <a:ext cx="1368152" cy="1368152"/>
            </a:xfrm>
            <a:prstGeom prst="donut">
              <a:avLst>
                <a:gd name="adj" fmla="val 5111"/>
              </a:avLst>
            </a:prstGeom>
            <a:solidFill>
              <a:srgbClr val="0000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角丸四角形 90"/>
            <p:cNvSpPr/>
            <p:nvPr/>
          </p:nvSpPr>
          <p:spPr>
            <a:xfrm>
              <a:off x="2839468" y="2009775"/>
              <a:ext cx="201389" cy="965473"/>
            </a:xfrm>
            <a:prstGeom prst="roundRect">
              <a:avLst>
                <a:gd name="adj" fmla="val 23987"/>
              </a:avLst>
            </a:prstGeom>
            <a:solidFill>
              <a:srgbClr val="0000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 bwMode="auto">
            <a:xfrm>
              <a:off x="315670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6314343" y="2720803"/>
            <a:ext cx="1138018" cy="1883656"/>
            <a:chOff x="5189786" y="548680"/>
            <a:chExt cx="1368152" cy="2264576"/>
          </a:xfrm>
        </p:grpSpPr>
        <p:sp>
          <p:nvSpPr>
            <p:cNvPr id="94" name="円/楕円 93"/>
            <p:cNvSpPr/>
            <p:nvPr/>
          </p:nvSpPr>
          <p:spPr>
            <a:xfrm>
              <a:off x="5217382" y="581078"/>
              <a:ext cx="1312956" cy="131295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片側の 2 つの角を丸めた四角形 94"/>
            <p:cNvSpPr/>
            <p:nvPr/>
          </p:nvSpPr>
          <p:spPr>
            <a:xfrm rot="10800000">
              <a:off x="5776481" y="1866142"/>
              <a:ext cx="194759" cy="94711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片側の 2 つの角を丸めた四角形 95"/>
            <p:cNvSpPr/>
            <p:nvPr/>
          </p:nvSpPr>
          <p:spPr>
            <a:xfrm rot="10800000" flipH="1">
              <a:off x="5821358" y="1867644"/>
              <a:ext cx="105006" cy="90262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ドーナツ 96"/>
            <p:cNvSpPr/>
            <p:nvPr/>
          </p:nvSpPr>
          <p:spPr>
            <a:xfrm>
              <a:off x="5238974" y="597868"/>
              <a:ext cx="1269776" cy="1269776"/>
            </a:xfrm>
            <a:prstGeom prst="donut">
              <a:avLst>
                <a:gd name="adj" fmla="val 4543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ドーナツ 97"/>
            <p:cNvSpPr/>
            <p:nvPr/>
          </p:nvSpPr>
          <p:spPr>
            <a:xfrm>
              <a:off x="5189786" y="548680"/>
              <a:ext cx="1368152" cy="1368152"/>
            </a:xfrm>
            <a:prstGeom prst="donut">
              <a:avLst>
                <a:gd name="adj" fmla="val 5111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円/楕円 98"/>
            <p:cNvSpPr/>
            <p:nvPr/>
          </p:nvSpPr>
          <p:spPr bwMode="auto">
            <a:xfrm>
              <a:off x="6105643" y="869512"/>
              <a:ext cx="207023" cy="20702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4501346" y="2659267"/>
            <a:ext cx="1027373" cy="1919827"/>
            <a:chOff x="3833298" y="835824"/>
            <a:chExt cx="1169020" cy="2184520"/>
          </a:xfrm>
        </p:grpSpPr>
        <p:sp>
          <p:nvSpPr>
            <p:cNvPr id="101" name="角丸四角形 100"/>
            <p:cNvSpPr/>
            <p:nvPr/>
          </p:nvSpPr>
          <p:spPr>
            <a:xfrm>
              <a:off x="4386865" y="1927684"/>
              <a:ext cx="65037" cy="26632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星 16 101"/>
            <p:cNvSpPr/>
            <p:nvPr/>
          </p:nvSpPr>
          <p:spPr>
            <a:xfrm>
              <a:off x="3833298" y="835824"/>
              <a:ext cx="1169020" cy="1169020"/>
            </a:xfrm>
            <a:prstGeom prst="star16">
              <a:avLst>
                <a:gd name="adj" fmla="val 48004"/>
              </a:avLst>
            </a:prstGeom>
            <a:solidFill>
              <a:srgbClr val="008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3970498" y="973024"/>
              <a:ext cx="894620" cy="894620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ドーナツ 103"/>
            <p:cNvSpPr/>
            <p:nvPr/>
          </p:nvSpPr>
          <p:spPr>
            <a:xfrm>
              <a:off x="3970498" y="973024"/>
              <a:ext cx="894620" cy="894620"/>
            </a:xfrm>
            <a:prstGeom prst="donut">
              <a:avLst>
                <a:gd name="adj" fmla="val 6009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ドーナツ 104"/>
            <p:cNvSpPr/>
            <p:nvPr/>
          </p:nvSpPr>
          <p:spPr>
            <a:xfrm>
              <a:off x="3940018" y="942544"/>
              <a:ext cx="955580" cy="955580"/>
            </a:xfrm>
            <a:prstGeom prst="donut">
              <a:avLst>
                <a:gd name="adj" fmla="val 5111"/>
              </a:avLst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008000"/>
                </a:solidFill>
              </a:endParaRPr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4345800" y="2096210"/>
              <a:ext cx="144016" cy="924134"/>
              <a:chOff x="4232920" y="2072149"/>
              <a:chExt cx="220339" cy="963549"/>
            </a:xfrm>
            <a:solidFill>
              <a:schemeClr val="bg1">
                <a:lumMod val="50000"/>
              </a:schemeClr>
            </a:solidFill>
          </p:grpSpPr>
          <p:sp>
            <p:nvSpPr>
              <p:cNvPr id="108" name="台形 107"/>
              <p:cNvSpPr/>
              <p:nvPr/>
            </p:nvSpPr>
            <p:spPr>
              <a:xfrm rot="16200000">
                <a:off x="3783148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1 つの角を丸めた四角形 108"/>
              <p:cNvSpPr/>
              <p:nvPr/>
            </p:nvSpPr>
            <p:spPr>
              <a:xfrm>
                <a:off x="4296924" y="2072774"/>
                <a:ext cx="89333" cy="962924"/>
              </a:xfrm>
              <a:prstGeom prst="round1Rect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台形 109"/>
              <p:cNvSpPr/>
              <p:nvPr/>
            </p:nvSpPr>
            <p:spPr>
              <a:xfrm rot="5400000" flipH="1">
                <a:off x="3939483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円/楕円 106"/>
            <p:cNvSpPr/>
            <p:nvPr/>
          </p:nvSpPr>
          <p:spPr bwMode="auto">
            <a:xfrm>
              <a:off x="4547955" y="1159371"/>
              <a:ext cx="103511" cy="1035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8194538" y="2722987"/>
            <a:ext cx="1110896" cy="1807294"/>
            <a:chOff x="6639576" y="1173225"/>
            <a:chExt cx="864096" cy="1405781"/>
          </a:xfrm>
        </p:grpSpPr>
        <p:sp>
          <p:nvSpPr>
            <p:cNvPr id="112" name="角丸四角形 111"/>
            <p:cNvSpPr/>
            <p:nvPr/>
          </p:nvSpPr>
          <p:spPr>
            <a:xfrm>
              <a:off x="7031752" y="1973995"/>
              <a:ext cx="88016" cy="21465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星 8 112"/>
            <p:cNvSpPr/>
            <p:nvPr/>
          </p:nvSpPr>
          <p:spPr>
            <a:xfrm>
              <a:off x="6639576" y="1173225"/>
              <a:ext cx="864096" cy="864096"/>
            </a:xfrm>
            <a:prstGeom prst="star8">
              <a:avLst>
                <a:gd name="adj" fmla="val 48247"/>
              </a:avLst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星 8 113"/>
            <p:cNvSpPr/>
            <p:nvPr/>
          </p:nvSpPr>
          <p:spPr>
            <a:xfrm>
              <a:off x="6677477" y="1211127"/>
              <a:ext cx="788294" cy="788292"/>
            </a:xfrm>
            <a:prstGeom prst="star8">
              <a:avLst>
                <a:gd name="adj" fmla="val 45376"/>
              </a:avLst>
            </a:prstGeom>
            <a:solidFill>
              <a:srgbClr val="FF993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6749213" y="1282862"/>
              <a:ext cx="644822" cy="64482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7009599" y="2109056"/>
              <a:ext cx="132322" cy="469950"/>
            </a:xfrm>
            <a:prstGeom prst="roundRect">
              <a:avLst>
                <a:gd name="adj" fmla="val 31013"/>
              </a:avLst>
            </a:prstGeom>
            <a:solidFill>
              <a:srgbClr val="FF993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 bwMode="auto">
            <a:xfrm>
              <a:off x="7141921" y="1419881"/>
              <a:ext cx="103511" cy="1035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9" name="グループ化 158"/>
          <p:cNvGrpSpPr/>
          <p:nvPr/>
        </p:nvGrpSpPr>
        <p:grpSpPr>
          <a:xfrm rot="2700000">
            <a:off x="424642" y="4766112"/>
            <a:ext cx="1518771" cy="1537116"/>
            <a:chOff x="424642" y="4766112"/>
            <a:chExt cx="1518771" cy="1537116"/>
          </a:xfrm>
        </p:grpSpPr>
        <p:sp>
          <p:nvSpPr>
            <p:cNvPr id="119" name="円/楕円 118"/>
            <p:cNvSpPr/>
            <p:nvPr/>
          </p:nvSpPr>
          <p:spPr>
            <a:xfrm rot="18900000">
              <a:off x="497283" y="4838753"/>
              <a:ext cx="901878" cy="90187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>
            <a:xfrm rot="18900000">
              <a:off x="1285559" y="5603346"/>
              <a:ext cx="110227" cy="15759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>
            <a:xfrm rot="18900000">
              <a:off x="1312619" y="5699680"/>
              <a:ext cx="135914" cy="4473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正方形/長方形 121"/>
            <p:cNvSpPr/>
            <p:nvPr/>
          </p:nvSpPr>
          <p:spPr>
            <a:xfrm rot="18900000">
              <a:off x="1807499" y="6194560"/>
              <a:ext cx="135914" cy="4473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正方形/長方形 122"/>
            <p:cNvSpPr/>
            <p:nvPr/>
          </p:nvSpPr>
          <p:spPr>
            <a:xfrm rot="18900000">
              <a:off x="1560193" y="5636013"/>
              <a:ext cx="135914" cy="667215"/>
            </a:xfrm>
            <a:prstGeom prst="rect">
              <a:avLst/>
            </a:prstGeom>
            <a:gradFill flip="none"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ドーナツ 123"/>
            <p:cNvSpPr/>
            <p:nvPr/>
          </p:nvSpPr>
          <p:spPr>
            <a:xfrm rot="18900000">
              <a:off x="472010" y="4813480"/>
              <a:ext cx="952424" cy="952424"/>
            </a:xfrm>
            <a:prstGeom prst="donut">
              <a:avLst>
                <a:gd name="adj" fmla="val 1069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5" name="ドーナツ 124"/>
            <p:cNvSpPr/>
            <p:nvPr/>
          </p:nvSpPr>
          <p:spPr>
            <a:xfrm rot="18900000">
              <a:off x="424642" y="4766112"/>
              <a:ext cx="1047160" cy="1047160"/>
            </a:xfrm>
            <a:prstGeom prst="donut">
              <a:avLst>
                <a:gd name="adj" fmla="val 1069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0" name="グループ化 159"/>
          <p:cNvGrpSpPr/>
          <p:nvPr/>
        </p:nvGrpSpPr>
        <p:grpSpPr>
          <a:xfrm rot="2700000">
            <a:off x="2303362" y="4722402"/>
            <a:ext cx="1348772" cy="1656304"/>
            <a:chOff x="2303362" y="4722402"/>
            <a:chExt cx="1348772" cy="1656304"/>
          </a:xfrm>
        </p:grpSpPr>
        <p:sp>
          <p:nvSpPr>
            <p:cNvPr id="128" name="円/楕円 127"/>
            <p:cNvSpPr/>
            <p:nvPr/>
          </p:nvSpPr>
          <p:spPr>
            <a:xfrm rot="18900000">
              <a:off x="2325578" y="4744617"/>
              <a:ext cx="1056893" cy="105689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>
            <a:xfrm rot="18900000">
              <a:off x="3208810" y="5602940"/>
              <a:ext cx="115929" cy="165747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ドーナツ 129"/>
            <p:cNvSpPr/>
            <p:nvPr/>
          </p:nvSpPr>
          <p:spPr>
            <a:xfrm rot="18900000">
              <a:off x="2342957" y="4761997"/>
              <a:ext cx="1022134" cy="1022133"/>
            </a:xfrm>
            <a:prstGeom prst="donut">
              <a:avLst>
                <a:gd name="adj" fmla="val 4543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1" name="ドーナツ 130"/>
            <p:cNvSpPr/>
            <p:nvPr/>
          </p:nvSpPr>
          <p:spPr>
            <a:xfrm rot="18900000">
              <a:off x="2303362" y="4722402"/>
              <a:ext cx="1101324" cy="1101323"/>
            </a:xfrm>
            <a:prstGeom prst="donut">
              <a:avLst>
                <a:gd name="adj" fmla="val 5111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2" name="角丸四角形 131"/>
            <p:cNvSpPr/>
            <p:nvPr/>
          </p:nvSpPr>
          <p:spPr>
            <a:xfrm rot="18900000">
              <a:off x="3490022" y="5601528"/>
              <a:ext cx="162112" cy="777178"/>
            </a:xfrm>
            <a:prstGeom prst="roundRect">
              <a:avLst>
                <a:gd name="adj" fmla="val 23987"/>
              </a:avLst>
            </a:prstGeom>
            <a:gradFill flip="none"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/>
          <p:cNvGrpSpPr/>
          <p:nvPr/>
        </p:nvGrpSpPr>
        <p:grpSpPr>
          <a:xfrm rot="2700000">
            <a:off x="6050720" y="4780719"/>
            <a:ext cx="1301074" cy="1613977"/>
            <a:chOff x="6050720" y="4780719"/>
            <a:chExt cx="1301074" cy="1613977"/>
          </a:xfrm>
        </p:grpSpPr>
        <p:sp>
          <p:nvSpPr>
            <p:cNvPr id="135" name="円/楕円 134"/>
            <p:cNvSpPr/>
            <p:nvPr/>
          </p:nvSpPr>
          <p:spPr>
            <a:xfrm rot="18900000">
              <a:off x="6076498" y="4806499"/>
              <a:ext cx="1092106" cy="109210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片側の 2 つの角を丸めた四角形 135"/>
            <p:cNvSpPr/>
            <p:nvPr/>
          </p:nvSpPr>
          <p:spPr>
            <a:xfrm rot="8100000">
              <a:off x="7189795" y="5606894"/>
              <a:ext cx="161999" cy="787802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23000">
                  <a:schemeClr val="tx1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片側の 2 つの角を丸めた四角形 136"/>
            <p:cNvSpPr/>
            <p:nvPr/>
          </p:nvSpPr>
          <p:spPr>
            <a:xfrm rot="8100000" flipH="1">
              <a:off x="7214924" y="5613196"/>
              <a:ext cx="87343" cy="750799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ドーナツ 137"/>
            <p:cNvSpPr/>
            <p:nvPr/>
          </p:nvSpPr>
          <p:spPr>
            <a:xfrm rot="18900000">
              <a:off x="6091634" y="4821633"/>
              <a:ext cx="1056190" cy="1056189"/>
            </a:xfrm>
            <a:prstGeom prst="donut">
              <a:avLst>
                <a:gd name="adj" fmla="val 4543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ドーナツ 138"/>
            <p:cNvSpPr/>
            <p:nvPr/>
          </p:nvSpPr>
          <p:spPr>
            <a:xfrm rot="18900000">
              <a:off x="6050720" y="4780719"/>
              <a:ext cx="1138018" cy="1138018"/>
            </a:xfrm>
            <a:prstGeom prst="donut">
              <a:avLst>
                <a:gd name="adj" fmla="val 5111"/>
              </a:avLst>
            </a:prstGeom>
            <a:gradFill>
              <a:gsLst>
                <a:gs pos="23000">
                  <a:schemeClr val="tx1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グループ化 160"/>
          <p:cNvGrpSpPr/>
          <p:nvPr/>
        </p:nvGrpSpPr>
        <p:grpSpPr>
          <a:xfrm rot="2700000">
            <a:off x="4185816" y="4740684"/>
            <a:ext cx="1284119" cy="1626916"/>
            <a:chOff x="4185816" y="4740684"/>
            <a:chExt cx="1284119" cy="1626916"/>
          </a:xfrm>
        </p:grpSpPr>
        <p:sp>
          <p:nvSpPr>
            <p:cNvPr id="142" name="角丸四角形 141"/>
            <p:cNvSpPr/>
            <p:nvPr/>
          </p:nvSpPr>
          <p:spPr>
            <a:xfrm rot="18900000">
              <a:off x="5069937" y="5534396"/>
              <a:ext cx="57157" cy="23405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星 16 142"/>
            <p:cNvSpPr/>
            <p:nvPr/>
          </p:nvSpPr>
          <p:spPr>
            <a:xfrm rot="18900000">
              <a:off x="4185816" y="4740684"/>
              <a:ext cx="1027373" cy="1027373"/>
            </a:xfrm>
            <a:prstGeom prst="star16">
              <a:avLst>
                <a:gd name="adj" fmla="val 48004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 rot="18900000">
              <a:off x="4306392" y="4861260"/>
              <a:ext cx="786221" cy="7862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ドーナツ 144"/>
            <p:cNvSpPr/>
            <p:nvPr/>
          </p:nvSpPr>
          <p:spPr>
            <a:xfrm rot="18900000">
              <a:off x="4306392" y="4861260"/>
              <a:ext cx="786221" cy="786221"/>
            </a:xfrm>
            <a:prstGeom prst="donut">
              <a:avLst>
                <a:gd name="adj" fmla="val 6009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6" name="ドーナツ 145"/>
            <p:cNvSpPr/>
            <p:nvPr/>
          </p:nvSpPr>
          <p:spPr>
            <a:xfrm rot="18900000">
              <a:off x="4279605" y="4834473"/>
              <a:ext cx="839795" cy="839795"/>
            </a:xfrm>
            <a:prstGeom prst="donut">
              <a:avLst>
                <a:gd name="adj" fmla="val 5111"/>
              </a:avLst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rgbClr val="7D849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47" name="グループ化 146"/>
            <p:cNvGrpSpPr/>
            <p:nvPr/>
          </p:nvGrpSpPr>
          <p:grpSpPr>
            <a:xfrm rot="18900000">
              <a:off x="5343369" y="5555441"/>
              <a:ext cx="126566" cy="812159"/>
              <a:chOff x="4232920" y="2072149"/>
              <a:chExt cx="220339" cy="963549"/>
            </a:xfrm>
            <a:solidFill>
              <a:schemeClr val="bg1">
                <a:lumMod val="50000"/>
              </a:schemeClr>
            </a:solidFill>
          </p:grpSpPr>
          <p:sp>
            <p:nvSpPr>
              <p:cNvPr id="149" name="台形 148"/>
              <p:cNvSpPr/>
              <p:nvPr/>
            </p:nvSpPr>
            <p:spPr>
              <a:xfrm rot="16200000">
                <a:off x="3783148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1 つの角を丸めた四角形 149"/>
              <p:cNvSpPr/>
              <p:nvPr/>
            </p:nvSpPr>
            <p:spPr>
              <a:xfrm>
                <a:off x="4296924" y="2072774"/>
                <a:ext cx="89333" cy="962924"/>
              </a:xfrm>
              <a:prstGeom prst="round1Rect">
                <a:avLst/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台形 150"/>
              <p:cNvSpPr/>
              <p:nvPr/>
            </p:nvSpPr>
            <p:spPr>
              <a:xfrm rot="5400000" flipH="1">
                <a:off x="3939483" y="2521921"/>
                <a:ext cx="963548" cy="64004"/>
              </a:xfrm>
              <a:prstGeom prst="trapezoid">
                <a:avLst>
                  <a:gd name="adj" fmla="val 33006"/>
                </a:avLst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3" name="グループ化 162"/>
          <p:cNvGrpSpPr/>
          <p:nvPr/>
        </p:nvGrpSpPr>
        <p:grpSpPr>
          <a:xfrm rot="2700000">
            <a:off x="7948324" y="4775692"/>
            <a:ext cx="1315846" cy="1525356"/>
            <a:chOff x="7948324" y="4775692"/>
            <a:chExt cx="1315846" cy="1525356"/>
          </a:xfrm>
        </p:grpSpPr>
        <p:sp>
          <p:nvSpPr>
            <p:cNvPr id="153" name="角丸四角形 152"/>
            <p:cNvSpPr/>
            <p:nvPr/>
          </p:nvSpPr>
          <p:spPr>
            <a:xfrm rot="18900000">
              <a:off x="8883717" y="5622159"/>
              <a:ext cx="113155" cy="27596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星 8 153"/>
            <p:cNvSpPr/>
            <p:nvPr/>
          </p:nvSpPr>
          <p:spPr>
            <a:xfrm rot="18900000">
              <a:off x="7948324" y="4775692"/>
              <a:ext cx="1110896" cy="1110895"/>
            </a:xfrm>
            <a:prstGeom prst="star8">
              <a:avLst>
                <a:gd name="adj" fmla="val 48247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星 8 154"/>
            <p:cNvSpPr/>
            <p:nvPr/>
          </p:nvSpPr>
          <p:spPr>
            <a:xfrm rot="18900000">
              <a:off x="7997050" y="4824420"/>
              <a:ext cx="1013444" cy="1013441"/>
            </a:xfrm>
            <a:prstGeom prst="star8">
              <a:avLst>
                <a:gd name="adj" fmla="val 4537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 rot="18900000">
              <a:off x="8089275" y="4916643"/>
              <a:ext cx="828994" cy="82899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rgbClr val="99CCFF"/>
                </a:gs>
                <a:gs pos="97000">
                  <a:srgbClr val="0070C0"/>
                </a:gs>
                <a:gs pos="75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角丸四角形 156"/>
            <p:cNvSpPr/>
            <p:nvPr/>
          </p:nvSpPr>
          <p:spPr>
            <a:xfrm rot="18900000">
              <a:off x="9094055" y="5696873"/>
              <a:ext cx="170115" cy="604175"/>
            </a:xfrm>
            <a:prstGeom prst="roundRect">
              <a:avLst>
                <a:gd name="adj" fmla="val 31013"/>
              </a:avLst>
            </a:prstGeom>
            <a:gradFill flip="none" rotWithShape="1">
              <a:gsLst>
                <a:gs pos="50000">
                  <a:schemeClr val="tx1">
                    <a:lumMod val="65000"/>
                    <a:lumOff val="35000"/>
                  </a:schemeClr>
                </a:gs>
                <a:gs pos="0">
                  <a:schemeClr val="tx1"/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132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PPTX249_虫眼鏡</dc:title>
  <dc:subject>PPTX249_虫眼鏡</dc:subject>
  <dc:creator>http://www.digipot.net</dc:creator>
  <cp:lastModifiedBy/>
  <cp:revision>1</cp:revision>
  <dcterms:created xsi:type="dcterms:W3CDTF">2014-01-30T05:12:09Z</dcterms:created>
  <dcterms:modified xsi:type="dcterms:W3CDTF">2014-12-11T07:24:03Z</dcterms:modified>
  <cp:category/>
  <cp:version>1</cp:version>
</cp:coreProperties>
</file>